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Public Sans Bold" panose="020B0604020202020204" charset="0"/>
      <p:regular r:id="rId9"/>
    </p:embeddedFont>
    <p:embeddedFont>
      <p:font typeface="Public Sans Medium" panose="020B0604020202020204" charset="0"/>
      <p:regular r:id="rId10"/>
    </p:embeddedFont>
    <p:embeddedFont>
      <p:font typeface="Public Sans Thin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9903" autoAdjust="0"/>
  </p:normalViewPr>
  <p:slideViewPr>
    <p:cSldViewPr>
      <p:cViewPr varScale="1">
        <p:scale>
          <a:sx n="59" d="100"/>
          <a:sy n="59" d="100"/>
        </p:scale>
        <p:origin x="14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‹Nr.›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A280C-3839-2128-B665-A07EF6DF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B8BAE6-DB2B-2C28-D2CA-29B3027FD1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51DE5-50E1-F8B5-8FB7-58FAA1587C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94D9F3-8ECA-504B-1618-8666DCC7F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362D62-3482-B802-1F50-3C2BBF063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2-year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training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in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Graphic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Design</a:t>
            </a: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200" dirty="0">
              <a:solidFill>
                <a:srgbClr val="FFFFFF"/>
              </a:solidFill>
              <a:latin typeface="Public Sans Thin"/>
            </a:endParaRP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1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year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of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practical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experience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as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a Software Engineer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during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university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studies</a:t>
            </a:r>
            <a:endParaRPr lang="de-DE" altLang="de-DE" sz="1200" dirty="0">
              <a:solidFill>
                <a:srgbClr val="FFFFFF"/>
              </a:solidFill>
              <a:latin typeface="Public Sans Thin"/>
            </a:endParaRP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1200" dirty="0">
              <a:solidFill>
                <a:srgbClr val="FFFFFF"/>
              </a:solidFill>
              <a:latin typeface="Public Sans Thin"/>
            </a:endParaRP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Created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and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hosted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websites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during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university</a:t>
            </a:r>
            <a:r>
              <a:rPr lang="de-DE" altLang="de-DE" sz="1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1200" dirty="0" err="1">
                <a:solidFill>
                  <a:srgbClr val="FFFFFF"/>
                </a:solidFill>
                <a:latin typeface="Public Sans Thin"/>
              </a:rPr>
              <a:t>studies</a:t>
            </a:r>
            <a:endParaRPr lang="de-DE" altLang="de-DE" sz="1200" dirty="0">
              <a:solidFill>
                <a:srgbClr val="FFFFFF"/>
              </a:solidFill>
              <a:latin typeface="Public Sans Thin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r>
              <a:rPr lang="en-US" dirty="0"/>
              <a:t>To summarize I worked on a lot off different fields surrounding App or </a:t>
            </a:r>
            <a:r>
              <a:rPr lang="en-US" dirty="0" err="1"/>
              <a:t>Webdesign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have acquired these accomplishments with my way of doing things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7F31C-B6DA-997D-B827-55B858DC80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A1EB4-4B3E-CCAB-FD71-92F5BFB73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6301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INDEPENDENCE</a:t>
            </a:r>
          </a:p>
          <a:p>
            <a:r>
              <a:rPr lang="en-US"/>
              <a:t>I strengthen teams from within by taking responsibility and working reliably.</a:t>
            </a:r>
          </a:p>
          <a:p>
            <a:endParaRPr lang="en-US"/>
          </a:p>
          <a:p>
            <a:r>
              <a:rPr lang="en-US"/>
              <a:t> I stay focused and productive, which allows others to trust and build on my 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Last Year was filled with a lot of firsts</a:t>
            </a:r>
          </a:p>
          <a:p>
            <a:endParaRPr lang="en-US"/>
          </a:p>
          <a:p>
            <a:r>
              <a:rPr lang="en-US"/>
              <a:t>- finished my Bachelor </a:t>
            </a:r>
          </a:p>
          <a:p>
            <a:r>
              <a:rPr lang="en-US"/>
              <a:t>- moved together with my girlfriend</a:t>
            </a:r>
          </a:p>
          <a:p>
            <a:r>
              <a:rPr lang="en-US"/>
              <a:t>- started working</a:t>
            </a:r>
          </a:p>
          <a:p>
            <a:r>
              <a:rPr lang="en-US"/>
              <a:t>- first Apptest at new job</a:t>
            </a:r>
          </a:p>
          <a:p>
            <a:r>
              <a:rPr lang="en-US"/>
              <a:t>and a lot of other more </a:t>
            </a:r>
          </a:p>
          <a:p>
            <a:r>
              <a:rPr lang="en-US"/>
              <a:t>insignifecent stuff. But the first thing that came to mind when i read the sentece was to go horsebackriding with some friends</a:t>
            </a:r>
          </a:p>
          <a:p>
            <a:endParaRPr lang="en-US"/>
          </a:p>
          <a:p>
            <a:r>
              <a:rPr lang="en-US"/>
              <a:t>- It was a very unique Experience that we wanted to try.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Personal:</a:t>
            </a:r>
          </a:p>
          <a:p>
            <a:r>
              <a:rPr lang="en-US"/>
              <a:t>- big Vacation Trip with friends</a:t>
            </a:r>
          </a:p>
          <a:p>
            <a:r>
              <a:rPr lang="en-US"/>
              <a:t>- around 8 people</a:t>
            </a:r>
          </a:p>
          <a:p>
            <a:r>
              <a:rPr lang="en-US"/>
              <a:t>- we have to see but if possible outside of Europe</a:t>
            </a:r>
          </a:p>
          <a:p>
            <a:endParaRPr lang="en-US"/>
          </a:p>
          <a:p>
            <a:r>
              <a:rPr lang="en-US"/>
              <a:t>Professional:</a:t>
            </a:r>
          </a:p>
          <a:p>
            <a:r>
              <a:rPr lang="en-US"/>
              <a:t>like I said before. One of my Strenghts is that i am reliable which allows others to trust my work.</a:t>
            </a:r>
          </a:p>
          <a:p>
            <a:endParaRPr lang="en-US"/>
          </a:p>
          <a:p>
            <a:r>
              <a:rPr lang="en-US"/>
              <a:t>I would like to become something like that for a team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---</a:t>
            </a:r>
          </a:p>
          <a:p>
            <a:r>
              <a:rPr lang="en-US"/>
              <a:t> I really like this Program and feel like what this Firm tries to do is very admirable. So simply put is my Goal to show what i am capaple off to get hired after the Trainee-programm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11826847" y="1028700"/>
            <a:ext cx="5127761" cy="7696452"/>
          </a:xfrm>
          <a:custGeom>
            <a:avLst/>
            <a:gdLst/>
            <a:ahLst/>
            <a:cxnLst/>
            <a:rect l="l" t="t" r="r" b="b"/>
            <a:pathLst>
              <a:path w="5127761" h="7696452">
                <a:moveTo>
                  <a:pt x="0" y="0"/>
                </a:moveTo>
                <a:lnTo>
                  <a:pt x="5127761" y="0"/>
                </a:lnTo>
                <a:lnTo>
                  <a:pt x="5127761" y="7696452"/>
                </a:lnTo>
                <a:lnTo>
                  <a:pt x="0" y="769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2153038" y="2024062"/>
            <a:ext cx="65913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9"/>
              </a:lnSpc>
            </a:pPr>
            <a:r>
              <a:rPr lang="en-US" sz="7499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David Wolz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3038" y="5961096"/>
            <a:ext cx="5476109" cy="95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Karlstein</a:t>
            </a:r>
            <a:r>
              <a:rPr lang="en-US" sz="28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am Main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25 Years old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3038" y="4810251"/>
            <a:ext cx="6990962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Bachelor of Science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Applied Science - </a:t>
            </a:r>
            <a:r>
              <a:rPr lang="en-US" sz="2800" dirty="0" err="1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Digitale</a:t>
            </a:r>
            <a:r>
              <a:rPr lang="en-US" sz="28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Medien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73CB2-2E3D-063A-A478-0EA73A0E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7F5D25C-5C48-606F-49FE-C3A0CB102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7" y="2667000"/>
            <a:ext cx="13792200" cy="621030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91E129E-856A-EAEB-12EC-59034511FA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37C7B4E-9CC6-21FD-B278-50C9B085DE5A}"/>
              </a:ext>
            </a:extLst>
          </p:cNvPr>
          <p:cNvSpPr txBox="1"/>
          <p:nvPr/>
        </p:nvSpPr>
        <p:spPr>
          <a:xfrm>
            <a:off x="0" y="1019175"/>
            <a:ext cx="171450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Who I am</a:t>
            </a:r>
          </a:p>
          <a:p>
            <a:pPr marL="0" lvl="0" indent="0" algn="ctr">
              <a:lnSpc>
                <a:spcPts val="6000"/>
              </a:lnSpc>
            </a:pPr>
            <a:endParaRPr lang="en-US" sz="5000" b="1" dirty="0">
              <a:solidFill>
                <a:srgbClr val="FFFFFF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CFE162-9F81-5561-A516-5F834C3139E9}"/>
              </a:ext>
            </a:extLst>
          </p:cNvPr>
          <p:cNvSpPr txBox="1"/>
          <p:nvPr/>
        </p:nvSpPr>
        <p:spPr>
          <a:xfrm>
            <a:off x="1415142" y="4617638"/>
            <a:ext cx="7200000" cy="3192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2-year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training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in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Graphic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Design</a:t>
            </a: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3200" dirty="0">
              <a:solidFill>
                <a:srgbClr val="FFFFFF"/>
              </a:solidFill>
              <a:latin typeface="Public Sans Thin"/>
            </a:endParaRP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1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year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of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practical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experience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as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a Software Engineer</a:t>
            </a: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de-DE" altLang="de-DE" sz="3200" dirty="0">
              <a:solidFill>
                <a:srgbClr val="FFFFFF"/>
              </a:solidFill>
              <a:latin typeface="Public Sans Thin"/>
            </a:endParaRPr>
          </a:p>
          <a:p>
            <a:pPr marR="0" fontAlgn="base">
              <a:lnSpc>
                <a:spcPts val="364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Created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and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hosted</a:t>
            </a:r>
            <a:r>
              <a:rPr lang="de-DE" altLang="de-DE" sz="3200" dirty="0">
                <a:solidFill>
                  <a:srgbClr val="FFFFFF"/>
                </a:solidFill>
                <a:latin typeface="Public Sans Thin"/>
              </a:rPr>
              <a:t> </a:t>
            </a:r>
            <a:r>
              <a:rPr lang="de-DE" altLang="de-DE" sz="3200" dirty="0" err="1">
                <a:solidFill>
                  <a:srgbClr val="FFFFFF"/>
                </a:solidFill>
                <a:latin typeface="Public Sans Thin"/>
              </a:rPr>
              <a:t>websites</a:t>
            </a:r>
            <a:endParaRPr lang="en-US" sz="3200" dirty="0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endParaRPr lang="en-US" sz="2600" dirty="0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3F363B9-136F-3CF3-492A-7E3AC35A934C}"/>
              </a:ext>
            </a:extLst>
          </p:cNvPr>
          <p:cNvSpPr txBox="1"/>
          <p:nvPr/>
        </p:nvSpPr>
        <p:spPr>
          <a:xfrm>
            <a:off x="9672860" y="4550368"/>
            <a:ext cx="7200000" cy="2269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Currently working as IT-Manager</a:t>
            </a:r>
          </a:p>
          <a:p>
            <a:pPr marL="457200" lvl="0" indent="-457200">
              <a:lnSpc>
                <a:spcPts val="36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App Support</a:t>
            </a:r>
          </a:p>
          <a:p>
            <a:pPr marL="457200" lvl="0" indent="-457200">
              <a:lnSpc>
                <a:spcPts val="36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- </a:t>
            </a:r>
            <a:r>
              <a:rPr lang="en-US" sz="3200" dirty="0" err="1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Apptests</a:t>
            </a:r>
            <a:endParaRPr lang="en-US" sz="3200" dirty="0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  <a:p>
            <a:pPr marL="457200" lvl="0" indent="-457200">
              <a:lnSpc>
                <a:spcPts val="3640"/>
              </a:lnSpc>
              <a:spcBef>
                <a:spcPct val="0"/>
              </a:spcBef>
              <a:buFontTx/>
              <a:buChar char="-"/>
            </a:pPr>
            <a:r>
              <a:rPr lang="en-US" sz="3200" dirty="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-Analysis</a:t>
            </a:r>
          </a:p>
          <a:p>
            <a:pPr marL="457200" lvl="0" indent="-457200">
              <a:lnSpc>
                <a:spcPts val="3640"/>
              </a:lnSpc>
              <a:spcBef>
                <a:spcPct val="0"/>
              </a:spcBef>
              <a:buFontTx/>
              <a:buChar char="-"/>
            </a:pPr>
            <a:endParaRPr lang="en-US" sz="2600" dirty="0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8EE2DF2-C00A-B0C2-8368-735D4AB2F0D9}"/>
              </a:ext>
            </a:extLst>
          </p:cNvPr>
          <p:cNvSpPr txBox="1"/>
          <p:nvPr/>
        </p:nvSpPr>
        <p:spPr>
          <a:xfrm>
            <a:off x="9672860" y="3625678"/>
            <a:ext cx="438839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Current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9E90B3-9A0D-E36E-0A5C-AC8FCE1EBCE2}"/>
              </a:ext>
            </a:extLst>
          </p:cNvPr>
          <p:cNvSpPr txBox="1"/>
          <p:nvPr/>
        </p:nvSpPr>
        <p:spPr>
          <a:xfrm>
            <a:off x="1415142" y="3625678"/>
            <a:ext cx="438839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Career</a:t>
            </a:r>
          </a:p>
        </p:txBody>
      </p:sp>
    </p:spTree>
    <p:extLst>
      <p:ext uri="{BB962C8B-B14F-4D97-AF65-F5344CB8AC3E}">
        <p14:creationId xmlns:p14="http://schemas.microsoft.com/office/powerpoint/2010/main" val="80357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570122" y="1160225"/>
            <a:ext cx="1147756" cy="1147756"/>
            <a:chOff x="0" y="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570122" y="4128932"/>
            <a:ext cx="1147756" cy="1147756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570122" y="7162050"/>
            <a:ext cx="1147756" cy="1147756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9" name="Freeform 9"/>
          <p:cNvSpPr/>
          <p:nvPr/>
        </p:nvSpPr>
        <p:spPr>
          <a:xfrm>
            <a:off x="11826847" y="1028700"/>
            <a:ext cx="5127761" cy="7696452"/>
          </a:xfrm>
          <a:custGeom>
            <a:avLst/>
            <a:gdLst/>
            <a:ahLst/>
            <a:cxnLst/>
            <a:rect l="l" t="t" r="r" b="b"/>
            <a:pathLst>
              <a:path w="5127761" h="7696452">
                <a:moveTo>
                  <a:pt x="0" y="0"/>
                </a:moveTo>
                <a:lnTo>
                  <a:pt x="5127761" y="0"/>
                </a:lnTo>
                <a:lnTo>
                  <a:pt x="5127761" y="7696452"/>
                </a:lnTo>
                <a:lnTo>
                  <a:pt x="0" y="769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0" name="TextBox 10"/>
          <p:cNvSpPr txBox="1"/>
          <p:nvPr/>
        </p:nvSpPr>
        <p:spPr>
          <a:xfrm>
            <a:off x="1707084" y="2065850"/>
            <a:ext cx="680373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approach problems in creative ways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7084" y="1238690"/>
            <a:ext cx="680373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INVENTIVE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7084" y="3945502"/>
            <a:ext cx="6220300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strengthen teams from within by taking responsibility and working reliably.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I stay focused and productive, which allows others to trust and build on my 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7084" y="3118342"/>
            <a:ext cx="680373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INDEPENDENCE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7084" y="7453027"/>
            <a:ext cx="6803739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don´t give up easily. I stay committed to my goals and keep trying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7084" y="6625866"/>
            <a:ext cx="680373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Perseverance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19349" y="1444665"/>
            <a:ext cx="4493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9349" y="4393248"/>
            <a:ext cx="4493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9349" y="7426365"/>
            <a:ext cx="44930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 b="1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4494162" y="3024671"/>
            <a:ext cx="9606748" cy="4959232"/>
          </a:xfrm>
          <a:custGeom>
            <a:avLst/>
            <a:gdLst/>
            <a:ahLst/>
            <a:cxnLst/>
            <a:rect l="l" t="t" r="r" b="b"/>
            <a:pathLst>
              <a:path w="9606748" h="4959232">
                <a:moveTo>
                  <a:pt x="0" y="0"/>
                </a:moveTo>
                <a:lnTo>
                  <a:pt x="9606749" y="0"/>
                </a:lnTo>
                <a:lnTo>
                  <a:pt x="9606749" y="4959232"/>
                </a:lnTo>
                <a:lnTo>
                  <a:pt x="0" y="495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325" b="-52274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3041379" y="635334"/>
            <a:ext cx="1220524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When was the last time that you did something for the first time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1883" y="8950643"/>
            <a:ext cx="10564234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Unique Experience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Public Sans Thin"/>
              <a:ea typeface="Public Sans Thin"/>
              <a:cs typeface="Public Sans Thin"/>
              <a:sym typeface="Public Sans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61883" y="8593773"/>
            <a:ext cx="10564234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5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Horsebackriding in Italy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3491732" y="3465252"/>
            <a:ext cx="5128694" cy="3261447"/>
          </a:xfrm>
          <a:custGeom>
            <a:avLst/>
            <a:gdLst/>
            <a:ahLst/>
            <a:cxnLst/>
            <a:rect l="l" t="t" r="r" b="b"/>
            <a:pathLst>
              <a:path w="5128694" h="3261447">
                <a:moveTo>
                  <a:pt x="0" y="0"/>
                </a:moveTo>
                <a:lnTo>
                  <a:pt x="5128694" y="0"/>
                </a:lnTo>
                <a:lnTo>
                  <a:pt x="5128694" y="3261447"/>
                </a:lnTo>
                <a:lnTo>
                  <a:pt x="0" y="3261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26" r="-6526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Freeform 4"/>
          <p:cNvSpPr/>
          <p:nvPr/>
        </p:nvSpPr>
        <p:spPr>
          <a:xfrm>
            <a:off x="9667574" y="3465252"/>
            <a:ext cx="5128694" cy="3261447"/>
          </a:xfrm>
          <a:custGeom>
            <a:avLst/>
            <a:gdLst/>
            <a:ahLst/>
            <a:cxnLst/>
            <a:rect l="l" t="t" r="r" b="b"/>
            <a:pathLst>
              <a:path w="5128694" h="3261447">
                <a:moveTo>
                  <a:pt x="0" y="0"/>
                </a:moveTo>
                <a:lnTo>
                  <a:pt x="5128694" y="0"/>
                </a:lnTo>
                <a:lnTo>
                  <a:pt x="5128694" y="3261447"/>
                </a:lnTo>
                <a:lnTo>
                  <a:pt x="0" y="3261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82" b="-248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3041379" y="1019175"/>
            <a:ext cx="12205242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What professional or personal goals do you have</a:t>
            </a:r>
          </a:p>
          <a:p>
            <a:pPr marL="0" lvl="0" indent="0" algn="ctr">
              <a:lnSpc>
                <a:spcPts val="6000"/>
              </a:lnSpc>
            </a:pPr>
            <a:endParaRPr lang="en-US" sz="5000" b="1">
              <a:solidFill>
                <a:srgbClr val="FFFFFF"/>
              </a:solidFill>
              <a:latin typeface="Public Sans Medium"/>
              <a:ea typeface="Public Sans Medium"/>
              <a:cs typeface="Public Sans Medium"/>
              <a:sym typeface="Public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61883" y="8248015"/>
            <a:ext cx="438839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big vacation trip with friends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49429"/>
            <a:ext cx="4388392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5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Personal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48015"/>
            <a:ext cx="4388392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become the backbone of a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49429"/>
            <a:ext cx="4388392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5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Professional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7277100"/>
          </a:xfrm>
          <a:custGeom>
            <a:avLst/>
            <a:gdLst/>
            <a:ahLst/>
            <a:cxnLst/>
            <a:rect l="l" t="t" r="r" b="b"/>
            <a:pathLst>
              <a:path w="18288000" h="7277100">
                <a:moveTo>
                  <a:pt x="0" y="0"/>
                </a:moveTo>
                <a:lnTo>
                  <a:pt x="18288000" y="0"/>
                </a:lnTo>
                <a:lnTo>
                  <a:pt x="18288000" y="7277100"/>
                </a:lnTo>
                <a:lnTo>
                  <a:pt x="0" y="727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717" b="-33717"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329447" y="7414578"/>
            <a:ext cx="15629106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conditions should be met for you to consider the program successful</a:t>
            </a:r>
          </a:p>
          <a:p>
            <a:pPr algn="ctr">
              <a:lnSpc>
                <a:spcPts val="6720"/>
              </a:lnSpc>
            </a:pPr>
            <a:endParaRPr lang="en-US" sz="56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Microsoft Office PowerPoint</Application>
  <PresentationFormat>Benutzerdefiniert</PresentationFormat>
  <Paragraphs>84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Public Sans Thin</vt:lpstr>
      <vt:lpstr>Calibri</vt:lpstr>
      <vt:lpstr>Public Sans Medium</vt:lpstr>
      <vt:lpstr>Public Sans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Selbstpräsentation_DWP_Bank</dc:title>
  <cp:lastModifiedBy>David Wolz</cp:lastModifiedBy>
  <cp:revision>7</cp:revision>
  <dcterms:created xsi:type="dcterms:W3CDTF">2006-08-16T00:00:00Z</dcterms:created>
  <dcterms:modified xsi:type="dcterms:W3CDTF">2025-05-20T15:17:44Z</dcterms:modified>
  <dc:identifier>DAGntrnyNn8</dc:identifier>
</cp:coreProperties>
</file>